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28803600" cy="43205400"/>
  <p:notesSz cx="6805613" cy="9939338"/>
  <p:defaultTextStyle>
    <a:defPPr>
      <a:defRPr lang="ko-KR"/>
    </a:defPPr>
    <a:lvl1pPr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6264275" indent="-4892675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8351838" indent="-6523038" algn="l" defTabSz="417512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6pPr>
    <a:lvl7pPr marL="2743200" algn="l" defTabSz="914400" rtl="0" eaLnBrk="1" latinLnBrk="1" hangingPunct="1"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7pPr>
    <a:lvl8pPr marL="3200400" algn="l" defTabSz="914400" rtl="0" eaLnBrk="1" latinLnBrk="1" hangingPunct="1"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8pPr>
    <a:lvl9pPr marL="3657600" algn="l" defTabSz="914400" rtl="0" eaLnBrk="1" latinLnBrk="1" hangingPunct="1">
      <a:defRPr sz="8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9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899" autoAdjust="0"/>
  </p:normalViewPr>
  <p:slideViewPr>
    <p:cSldViewPr>
      <p:cViewPr varScale="1">
        <p:scale>
          <a:sx n="16" d="100"/>
          <a:sy n="16" d="100"/>
        </p:scale>
        <p:origin x="3414" y="162"/>
      </p:cViewPr>
      <p:guideLst>
        <p:guide orient="horz" pos="13609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F83D4-3FE7-4148-82ED-F7E728901BA4}" type="datetimeFigureOut">
              <a:rPr lang="ko-KR" altLang="en-US" smtClean="0"/>
              <a:t>2025-04-10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1243013"/>
            <a:ext cx="22336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02718-230D-45BC-AD9D-E37B782CAA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125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60270" y="13421686"/>
            <a:ext cx="24483060" cy="92611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4AD0FE-9DB0-429D-9696-FA67F8E9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FAB7-E8E3-4BD4-A61F-4E6EBBDC2C03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190A81-F33B-45FA-B5AB-BDC944A5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10E185-D22C-425C-991D-632212D3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756B-D6CC-4DC9-A00B-8B6194BDB1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183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D0B38A-6E66-4019-A7F6-53245635E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03E78-3468-4A98-A47A-C403624EC94C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8DF4E7-03B6-462F-B0EB-D33779DC3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DF6A86-2A73-44F6-8977-F45655EA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B1038-8BBF-451A-8A91-CD72598F6B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90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661956" y="2310294"/>
            <a:ext cx="4860610" cy="4914614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080137" y="2310294"/>
            <a:ext cx="14101765" cy="4914614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F63588-F1A0-4927-A91F-93B63807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0ED3C-62F9-4098-9EA3-29FCFD8A6E60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E6F147-4127-417A-B241-C22A5224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1C8E28-296F-4931-B9DB-1B717D25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79687-E3FB-44B7-B550-A238AA4D6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D09DDC-D266-471D-8C5D-3981AD09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F1B21-B5BD-423E-91CF-F7E2E3B291A1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C86C28-BAE0-47B7-833A-5EE4F6E2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F628EF-1206-466C-93C2-3F418D2A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FB46-D21F-44D7-AA07-90811EB4C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13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75287" y="27763471"/>
            <a:ext cx="24483060" cy="858107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75287" y="18312298"/>
            <a:ext cx="24483060" cy="945117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8FE4B1-00CE-4650-A082-196D5162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2015-180B-487E-9235-7E8523D37162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7B0FEC-A88F-4E1E-B0D7-0E1DA4C3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2CCCA2-C384-4038-9FDB-B1C619D0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FA5C-026F-4258-AB25-3A393C6D14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78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80137" y="13441683"/>
            <a:ext cx="9481185" cy="380147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1041382" y="13441683"/>
            <a:ext cx="9481185" cy="380147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DD084AF-91C8-4740-A4C7-CA6C1AC6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228A-4498-48EF-AB7D-A81C77830ECE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C95E5A90-0A2F-45F2-8657-3E089226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BF04C58B-1C5C-451E-9385-69435DFC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5A04B-75D7-4065-87B8-F25F048906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7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440182" y="9671210"/>
            <a:ext cx="12726592" cy="4030501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440182" y="13701712"/>
            <a:ext cx="12726592" cy="2489311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4631831" y="9671210"/>
            <a:ext cx="12731591" cy="4030501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4631831" y="13701712"/>
            <a:ext cx="12731591" cy="2489311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>
            <a:extLst>
              <a:ext uri="{FF2B5EF4-FFF2-40B4-BE49-F238E27FC236}">
                <a16:creationId xmlns:a16="http://schemas.microsoft.com/office/drawing/2014/main" id="{C119CF49-4ECA-4A36-B9E5-DEB75662A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D437-63EB-49C0-9B85-DBD19F27C26F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95A10CEE-1718-4422-9939-4295899C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id="{3AA2F0D2-5842-48DE-9166-7C9D2C57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0606-2F13-44E8-955A-915D1824C2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14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>
            <a:extLst>
              <a:ext uri="{FF2B5EF4-FFF2-40B4-BE49-F238E27FC236}">
                <a16:creationId xmlns:a16="http://schemas.microsoft.com/office/drawing/2014/main" id="{12267DE5-72AC-4F5A-AB52-293B9336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01D35-DAE6-4856-A34B-3AA2A35A2BD9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4" name="바닥글 개체 틀 4">
            <a:extLst>
              <a:ext uri="{FF2B5EF4-FFF2-40B4-BE49-F238E27FC236}">
                <a16:creationId xmlns:a16="http://schemas.microsoft.com/office/drawing/2014/main" id="{9292F1F2-AFF0-4955-963C-6E0C4F78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>
            <a:extLst>
              <a:ext uri="{FF2B5EF4-FFF2-40B4-BE49-F238E27FC236}">
                <a16:creationId xmlns:a16="http://schemas.microsoft.com/office/drawing/2014/main" id="{324AD38C-F8C5-425A-BA21-112EDF62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29E0-324A-49D3-A849-7FBAFFC005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892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>
            <a:extLst>
              <a:ext uri="{FF2B5EF4-FFF2-40B4-BE49-F238E27FC236}">
                <a16:creationId xmlns:a16="http://schemas.microsoft.com/office/drawing/2014/main" id="{8366CB3F-55C9-4896-B5E5-CA307986A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9710-6842-4789-B8F3-DDC7C7140110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3" name="바닥글 개체 틀 4">
            <a:extLst>
              <a:ext uri="{FF2B5EF4-FFF2-40B4-BE49-F238E27FC236}">
                <a16:creationId xmlns:a16="http://schemas.microsoft.com/office/drawing/2014/main" id="{9FF48DC1-B01F-4B51-8205-4F5456529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>
            <a:extLst>
              <a:ext uri="{FF2B5EF4-FFF2-40B4-BE49-F238E27FC236}">
                <a16:creationId xmlns:a16="http://schemas.microsoft.com/office/drawing/2014/main" id="{9570783E-7067-48C1-AD70-3AF8A958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CEC4-F350-4361-91B0-11BDD8A370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58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40182" y="1720217"/>
            <a:ext cx="9476187" cy="7320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261408" y="1720219"/>
            <a:ext cx="16102014" cy="3687461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40182" y="9041134"/>
            <a:ext cx="9476187" cy="2955369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2EF027D3-5B81-4FBC-8B93-1E50E22E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1C75-BF2D-418E-8B16-E08954ACDA33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C84D3AA3-8405-43F4-8B67-4D3DE30A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EFF13B48-CB55-4ED2-8B61-9F5AB835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C3AB4-5679-4216-AF86-1C0E7A6943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32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645707" y="30243783"/>
            <a:ext cx="17282160" cy="357045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645707" y="3860482"/>
            <a:ext cx="1728216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645707" y="33814234"/>
            <a:ext cx="17282160" cy="507062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>
            <a:extLst>
              <a:ext uri="{FF2B5EF4-FFF2-40B4-BE49-F238E27FC236}">
                <a16:creationId xmlns:a16="http://schemas.microsoft.com/office/drawing/2014/main" id="{A683C5FF-6428-459B-ABB8-6F3B092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72539-9F86-4AFA-A9BA-B05FFCC05C73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B1F68500-61C7-4101-B249-70BCB1C6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72260179-684F-43D1-BFE5-F63E6FC1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2E0EA-0222-4E2B-9E10-6A786444A0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168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>
            <a:extLst>
              <a:ext uri="{FF2B5EF4-FFF2-40B4-BE49-F238E27FC236}">
                <a16:creationId xmlns:a16="http://schemas.microsoft.com/office/drawing/2014/main" id="{D15C938A-CDE9-4CBA-B431-930C7B37A1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441450" y="1730375"/>
            <a:ext cx="2592070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>
            <a:extLst>
              <a:ext uri="{FF2B5EF4-FFF2-40B4-BE49-F238E27FC236}">
                <a16:creationId xmlns:a16="http://schemas.microsoft.com/office/drawing/2014/main" id="{E20D61DA-CFF2-48E2-A821-04DC5FA68D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41450" y="10080625"/>
            <a:ext cx="25920700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5A84E9-344D-4C3C-9D89-0446AECE5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1450" y="40044688"/>
            <a:ext cx="6719888" cy="2300287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4176431" eaLnBrk="1" fontAlgn="auto" latinLnBrk="1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A55208-CBF4-47D7-90FF-735B6F9DC3CA}" type="datetimeFigureOut">
              <a:rPr lang="ko-KR" altLang="en-US"/>
              <a:pPr>
                <a:defRPr/>
              </a:pPr>
              <a:t>2025-04-10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E0F845-9A11-4942-9F89-9517B4178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4176431" eaLnBrk="1" fontAlgn="auto" latinLnBrk="1" hangingPunct="1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EDA48E-30D3-4307-937D-16C4CAE852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42263" y="40044688"/>
            <a:ext cx="6719887" cy="2300287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55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02E9F4-A432-4EFC-9A47-C4BA44C9071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latinLnBrk="1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eaLnBrk="0" fontAlgn="base" latinLnBrk="1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2pPr>
      <a:lvl3pPr algn="ctr" defTabSz="4175125" rtl="0" eaLnBrk="0" fontAlgn="base" latinLnBrk="1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3pPr>
      <a:lvl4pPr algn="ctr" defTabSz="4175125" rtl="0" eaLnBrk="0" fontAlgn="base" latinLnBrk="1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4pPr>
      <a:lvl5pPr algn="ctr" defTabSz="4175125" rtl="0" eaLnBrk="0" fontAlgn="base" latinLnBrk="1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5pPr>
      <a:lvl6pPr marL="457200" algn="ctr" defTabSz="4175125" rtl="0" fontAlgn="base" latinLnBrk="1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6pPr>
      <a:lvl7pPr marL="914400" algn="ctr" defTabSz="4175125" rtl="0" fontAlgn="base" latinLnBrk="1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7pPr>
      <a:lvl8pPr marL="1371600" algn="ctr" defTabSz="4175125" rtl="0" fontAlgn="base" latinLnBrk="1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8pPr>
      <a:lvl9pPr marL="1828800" algn="ctr" defTabSz="4175125" rtl="0" fontAlgn="base" latinLnBrk="1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9pPr>
    </p:titleStyle>
    <p:bodyStyle>
      <a:lvl1pPr marL="1565275" indent="-1565275" algn="l" defTabSz="417512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17">
            <a:extLst>
              <a:ext uri="{FF2B5EF4-FFF2-40B4-BE49-F238E27FC236}">
                <a16:creationId xmlns:a16="http://schemas.microsoft.com/office/drawing/2014/main" id="{C5B1F1CC-8F3B-485D-9FC9-2070EA491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473700"/>
            <a:ext cx="2163445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66721" tIns="33360" rIns="66721" bIns="33360" anchor="ctr">
            <a:spAutoFit/>
          </a:bodyPr>
          <a:lstStyle/>
          <a:p>
            <a:pPr algn="ctr">
              <a:defRPr/>
            </a:pPr>
            <a:r>
              <a:rPr lang="ko-KR" altLang="en-US" sz="4400" dirty="0" err="1"/>
              <a:t>김풍압</a:t>
            </a:r>
            <a:r>
              <a:rPr lang="en-US" altLang="ko-KR" sz="4400" baseline="30000" dirty="0"/>
              <a:t>1)</a:t>
            </a:r>
            <a:r>
              <a:rPr lang="en-US" altLang="ko-KR" sz="4400" dirty="0"/>
              <a:t>, </a:t>
            </a:r>
            <a:r>
              <a:rPr lang="ko-KR" altLang="en-US" sz="4400" dirty="0" err="1"/>
              <a:t>이환경</a:t>
            </a:r>
            <a:r>
              <a:rPr lang="en-US" altLang="ko-KR" sz="4400" baseline="30000" dirty="0"/>
              <a:t>2)</a:t>
            </a:r>
            <a:r>
              <a:rPr lang="en-US" altLang="ko-KR" sz="4400" dirty="0"/>
              <a:t>, </a:t>
            </a:r>
            <a:r>
              <a:rPr lang="ko-KR" altLang="en-US" sz="4400" dirty="0" err="1"/>
              <a:t>박풍력</a:t>
            </a:r>
            <a:r>
              <a:rPr lang="en-US" altLang="ko-KR" sz="4400" baseline="30000" dirty="0"/>
              <a:t>3)</a:t>
            </a:r>
            <a:endParaRPr lang="en-US" altLang="ko-KR" sz="4400" dirty="0"/>
          </a:p>
          <a:p>
            <a:pPr algn="ctr">
              <a:defRPr/>
            </a:pPr>
            <a:endParaRPr lang="en-US" altLang="ko-KR" sz="2800" baseline="30000" dirty="0"/>
          </a:p>
          <a:p>
            <a:pPr algn="ctr">
              <a:defRPr/>
            </a:pPr>
            <a:r>
              <a:rPr lang="en-US" altLang="ko-KR" sz="2800" baseline="30000" dirty="0"/>
              <a:t>1)</a:t>
            </a:r>
            <a:r>
              <a:rPr lang="en-US" altLang="ko-KR" sz="2800" dirty="0"/>
              <a:t>○○</a:t>
            </a:r>
            <a:r>
              <a:rPr lang="en-US" altLang="ko-KR" sz="2800" dirty="0" err="1"/>
              <a:t>대학교</a:t>
            </a:r>
            <a:r>
              <a:rPr lang="en-US" altLang="ko-KR" sz="2800" dirty="0"/>
              <a:t> </a:t>
            </a:r>
            <a:r>
              <a:rPr lang="en-US" altLang="ko-KR" sz="2800" dirty="0" err="1"/>
              <a:t>부교수</a:t>
            </a:r>
            <a:r>
              <a:rPr lang="en-US" altLang="ko-KR" sz="2800" dirty="0"/>
              <a:t>, </a:t>
            </a:r>
            <a:r>
              <a:rPr lang="en-US" altLang="ko-KR" sz="2800" baseline="30000" dirty="0"/>
              <a:t>2) </a:t>
            </a:r>
            <a:r>
              <a:rPr lang="en-US" altLang="ko-KR" sz="2800" dirty="0"/>
              <a:t>○○</a:t>
            </a:r>
            <a:r>
              <a:rPr lang="en-US" altLang="ko-KR" sz="2800" dirty="0" err="1"/>
              <a:t>대학교</a:t>
            </a:r>
            <a:r>
              <a:rPr lang="en-US" altLang="ko-KR" sz="2800" dirty="0"/>
              <a:t> </a:t>
            </a:r>
            <a:r>
              <a:rPr lang="en-US" altLang="ko-KR" sz="2800" dirty="0" err="1"/>
              <a:t>박사과정</a:t>
            </a:r>
            <a:r>
              <a:rPr lang="en-US" altLang="ko-KR" sz="2800" dirty="0"/>
              <a:t>, </a:t>
            </a:r>
            <a:r>
              <a:rPr lang="en-US" altLang="ko-KR" sz="2800" baseline="30000" dirty="0"/>
              <a:t>3)</a:t>
            </a:r>
            <a:r>
              <a:rPr lang="en-US" altLang="ko-KR" sz="2800" dirty="0"/>
              <a:t>(주)○○</a:t>
            </a:r>
            <a:r>
              <a:rPr lang="en-US" altLang="ko-KR" sz="2800" dirty="0" err="1"/>
              <a:t>회사</a:t>
            </a:r>
            <a:r>
              <a:rPr lang="en-US" altLang="ko-KR" sz="2800" dirty="0"/>
              <a:t> </a:t>
            </a:r>
            <a:r>
              <a:rPr lang="en-US" altLang="ko-KR" sz="2800" dirty="0" err="1"/>
              <a:t>과장</a:t>
            </a:r>
            <a:endParaRPr lang="en-US" altLang="ko-KR" sz="1400" dirty="0">
              <a:latin typeface="+mj-lt"/>
              <a:ea typeface="+mj-ea"/>
            </a:endParaRPr>
          </a:p>
        </p:txBody>
      </p:sp>
      <p:grpSp>
        <p:nvGrpSpPr>
          <p:cNvPr id="2051" name="그룹 4">
            <a:extLst>
              <a:ext uri="{FF2B5EF4-FFF2-40B4-BE49-F238E27FC236}">
                <a16:creationId xmlns:a16="http://schemas.microsoft.com/office/drawing/2014/main" id="{BDC0AC82-1C2C-4CB9-8075-673F90328079}"/>
              </a:ext>
            </a:extLst>
          </p:cNvPr>
          <p:cNvGrpSpPr>
            <a:grpSpLocks/>
          </p:cNvGrpSpPr>
          <p:nvPr/>
        </p:nvGrpSpPr>
        <p:grpSpPr bwMode="auto">
          <a:xfrm>
            <a:off x="432248" y="143844"/>
            <a:ext cx="27308540" cy="1944690"/>
            <a:chOff x="432717" y="492165"/>
            <a:chExt cx="27307084" cy="1945567"/>
          </a:xfrm>
        </p:grpSpPr>
        <p:pic>
          <p:nvPicPr>
            <p:cNvPr id="2057" name="Picture 7" descr="F:\한국풍공학회\풍공학회 사무관련\3_WORK\로고\Weik_로고.jpg">
              <a:extLst>
                <a:ext uri="{FF2B5EF4-FFF2-40B4-BE49-F238E27FC236}">
                  <a16:creationId xmlns:a16="http://schemas.microsoft.com/office/drawing/2014/main" id="{78DEB708-5BC5-446C-8D3F-406AF21970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717" y="492165"/>
              <a:ext cx="7439918" cy="1945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8" name="직사각형 3">
              <a:extLst>
                <a:ext uri="{FF2B5EF4-FFF2-40B4-BE49-F238E27FC236}">
                  <a16:creationId xmlns:a16="http://schemas.microsoft.com/office/drawing/2014/main" id="{7042578F-8306-4FF0-A966-854F2EDD6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1066" y="1084325"/>
              <a:ext cx="21258735" cy="831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ko-KR" altLang="en-US" sz="4800" b="1" dirty="0"/>
                <a:t>제</a:t>
              </a:r>
              <a:r>
                <a:rPr lang="en-US" altLang="ko-KR" sz="4800" b="1" dirty="0"/>
                <a:t>28</a:t>
              </a:r>
              <a:r>
                <a:rPr lang="ko-KR" altLang="en-US" sz="4800" b="1" dirty="0"/>
                <a:t>회 </a:t>
              </a:r>
              <a:r>
                <a:rPr lang="ko-KR" altLang="en-US" sz="4800" b="1" dirty="0" err="1"/>
                <a:t>한국풍공학회</a:t>
              </a:r>
              <a:r>
                <a:rPr lang="ko-KR" altLang="en-US" sz="4800" b="1" dirty="0"/>
                <a:t> 학술발표회</a:t>
              </a:r>
              <a:r>
                <a:rPr lang="en-US" altLang="ko-KR" sz="4800" b="1" dirty="0"/>
                <a:t>, </a:t>
              </a:r>
              <a:r>
                <a:rPr lang="en-US" altLang="ko-KR" sz="3600" b="1" dirty="0"/>
                <a:t>2025</a:t>
              </a:r>
              <a:r>
                <a:rPr lang="ko-KR" altLang="en-US" sz="3600" b="1" dirty="0"/>
                <a:t>년 </a:t>
              </a:r>
              <a:r>
                <a:rPr lang="en-US" altLang="ko-KR" sz="3600" b="1" dirty="0"/>
                <a:t>5</a:t>
              </a:r>
              <a:r>
                <a:rPr lang="ko-KR" altLang="en-US" sz="3600" b="1" dirty="0"/>
                <a:t>월 </a:t>
              </a:r>
              <a:r>
                <a:rPr lang="en-US" altLang="ko-KR" sz="3600" b="1" dirty="0"/>
                <a:t>30</a:t>
              </a:r>
              <a:r>
                <a:rPr lang="ko-KR" altLang="en-US" sz="3600" b="1" dirty="0"/>
                <a:t>일</a:t>
              </a:r>
              <a:r>
                <a:rPr lang="en-US" altLang="ko-KR" sz="3600" b="1" dirty="0"/>
                <a:t>(</a:t>
              </a:r>
              <a:r>
                <a:rPr lang="ko-KR" altLang="en-US" sz="3600" b="1" dirty="0"/>
                <a:t>금</a:t>
              </a:r>
              <a:r>
                <a:rPr lang="en-US" altLang="ko-KR" sz="3600" b="1" dirty="0"/>
                <a:t>),</a:t>
              </a:r>
              <a:r>
                <a:rPr lang="ko-KR" altLang="en-US" sz="3600" b="1" dirty="0"/>
                <a:t> 서울대학교</a:t>
              </a:r>
              <a:endParaRPr lang="en-US" altLang="ko-KR" sz="3600" b="1" dirty="0"/>
            </a:p>
          </p:txBody>
        </p:sp>
      </p:grpSp>
      <p:grpSp>
        <p:nvGrpSpPr>
          <p:cNvPr id="2052" name="그룹 7">
            <a:extLst>
              <a:ext uri="{FF2B5EF4-FFF2-40B4-BE49-F238E27FC236}">
                <a16:creationId xmlns:a16="http://schemas.microsoft.com/office/drawing/2014/main" id="{CF8C8F57-7098-45C1-840A-62410AF1590D}"/>
              </a:ext>
            </a:extLst>
          </p:cNvPr>
          <p:cNvGrpSpPr>
            <a:grpSpLocks/>
          </p:cNvGrpSpPr>
          <p:nvPr/>
        </p:nvGrpSpPr>
        <p:grpSpPr bwMode="auto">
          <a:xfrm>
            <a:off x="128588" y="2197100"/>
            <a:ext cx="28544837" cy="2879725"/>
            <a:chOff x="128588" y="2196780"/>
            <a:chExt cx="28544837" cy="2880000"/>
          </a:xfrm>
        </p:grpSpPr>
        <p:sp>
          <p:nvSpPr>
            <p:cNvPr id="9" name="모서리가 둥근 직사각형 8">
              <a:extLst>
                <a:ext uri="{FF2B5EF4-FFF2-40B4-BE49-F238E27FC236}">
                  <a16:creationId xmlns:a16="http://schemas.microsoft.com/office/drawing/2014/main" id="{9259A8E2-69F6-44EF-A031-59CEEFE7D6F7}"/>
                </a:ext>
              </a:extLst>
            </p:cNvPr>
            <p:cNvSpPr/>
            <p:nvPr/>
          </p:nvSpPr>
          <p:spPr>
            <a:xfrm>
              <a:off x="128588" y="2196780"/>
              <a:ext cx="28544837" cy="2880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375" tIns="44185" rIns="88375" bIns="44185" anchor="ctr">
              <a:spAutoFit/>
            </a:bodyPr>
            <a:lstStyle/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800" b="1" dirty="0">
                <a:latin typeface="Times New Roman" pitchFamily="18" charset="0"/>
                <a:ea typeface="+mj-ea"/>
                <a:cs typeface="Times New Roman" pitchFamily="18" charset="0"/>
              </a:endParaRPr>
            </a:p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800" b="1" dirty="0">
                <a:latin typeface="Times New Roman" pitchFamily="18" charset="0"/>
                <a:ea typeface="+mj-ea"/>
                <a:cs typeface="Times New Roman" pitchFamily="18" charset="0"/>
              </a:endParaRPr>
            </a:p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800" b="1" dirty="0">
                <a:latin typeface="Times New Roman" pitchFamily="18" charset="0"/>
                <a:ea typeface="+mj-ea"/>
                <a:cs typeface="Times New Roman" pitchFamily="18" charset="0"/>
              </a:endParaRPr>
            </a:p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800" b="1" dirty="0">
                <a:latin typeface="Times New Roman" pitchFamily="18" charset="0"/>
                <a:ea typeface="+mj-ea"/>
                <a:cs typeface="Times New Roman" pitchFamily="18" charset="0"/>
              </a:endParaRPr>
            </a:p>
            <a:p>
              <a:pPr algn="ctr" defTabSz="4176431"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sz="1800" b="1" dirty="0"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055" name="직사각형 9">
              <a:extLst>
                <a:ext uri="{FF2B5EF4-FFF2-40B4-BE49-F238E27FC236}">
                  <a16:creationId xmlns:a16="http://schemas.microsoft.com/office/drawing/2014/main" id="{BB663892-685F-4DC8-B3DC-237544E87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5325" y="4124428"/>
              <a:ext cx="144018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latinLnBrk="1"/>
              <a:r>
                <a:rPr lang="en-US" altLang="ko-KR" sz="5000" b="1">
                  <a:solidFill>
                    <a:schemeClr val="bg1"/>
                  </a:solidFill>
                </a:rPr>
                <a:t>A Study on the Wind Load</a:t>
              </a:r>
            </a:p>
          </p:txBody>
        </p:sp>
        <p:sp>
          <p:nvSpPr>
            <p:cNvPr id="2056" name="직사각형 10">
              <a:extLst>
                <a:ext uri="{FF2B5EF4-FFF2-40B4-BE49-F238E27FC236}">
                  <a16:creationId xmlns:a16="http://schemas.microsoft.com/office/drawing/2014/main" id="{CED677D5-22AC-4495-9858-DD4B70913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9529" y="2592588"/>
              <a:ext cx="9113392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latinLnBrk="1"/>
              <a:r>
                <a:rPr lang="ko-KR" altLang="en-US" sz="8000" b="1">
                  <a:solidFill>
                    <a:schemeClr val="bg1"/>
                  </a:solidFill>
                </a:rPr>
                <a:t>풍하중에 관한 연구</a:t>
              </a:r>
              <a:endParaRPr lang="en-US" altLang="ko-KR" sz="8000" b="1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9256DE1-7D0A-4E73-BA21-FABC50B46C48}"/>
              </a:ext>
            </a:extLst>
          </p:cNvPr>
          <p:cNvSpPr txBox="1"/>
          <p:nvPr/>
        </p:nvSpPr>
        <p:spPr>
          <a:xfrm>
            <a:off x="1944688" y="9361488"/>
            <a:ext cx="24733053" cy="504753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dirty="0"/>
              <a:t>★주의사항</a:t>
            </a:r>
            <a:r>
              <a:rPr lang="en-US" altLang="ko-KR" sz="4000" dirty="0">
                <a:solidFill>
                  <a:srgbClr val="0000FF"/>
                </a:solidFill>
              </a:rPr>
              <a:t>(</a:t>
            </a:r>
            <a:r>
              <a:rPr lang="ko-KR" altLang="en-US" sz="4000" dirty="0">
                <a:solidFill>
                  <a:srgbClr val="0000FF"/>
                </a:solidFill>
              </a:rPr>
              <a:t>작성 시 지우고 작성</a:t>
            </a:r>
            <a:r>
              <a:rPr lang="en-US" altLang="ko-KR" sz="4000" dirty="0">
                <a:solidFill>
                  <a:srgbClr val="0000FF"/>
                </a:solidFill>
              </a:rPr>
              <a:t>)</a:t>
            </a:r>
            <a:endParaRPr lang="en-US" altLang="ko-KR" dirty="0">
              <a:solidFill>
                <a:srgbClr val="0000FF"/>
              </a:solidFill>
            </a:endParaRPr>
          </a:p>
          <a:p>
            <a:pPr>
              <a:defRPr/>
            </a:pPr>
            <a:endParaRPr lang="en-US" altLang="ko-KR" sz="4000" dirty="0"/>
          </a:p>
          <a:p>
            <a:pPr>
              <a:defRPr/>
            </a:pPr>
            <a:r>
              <a:rPr lang="en-US" altLang="ko-KR" sz="4000" dirty="0"/>
              <a:t>1. </a:t>
            </a:r>
            <a:r>
              <a:rPr lang="ko-KR" altLang="en-US" sz="4000" dirty="0"/>
              <a:t>아래 빈 곳에 연구의 내용은 자유롭게 작성 하시기 바랍니다</a:t>
            </a:r>
            <a:r>
              <a:rPr lang="en-US" altLang="ko-KR" sz="4000" dirty="0"/>
              <a:t>.</a:t>
            </a:r>
            <a:r>
              <a:rPr lang="ko-KR" altLang="en-US" sz="4000" dirty="0"/>
              <a:t> </a:t>
            </a:r>
            <a:endParaRPr lang="en-US" altLang="ko-KR" sz="4000" dirty="0"/>
          </a:p>
          <a:p>
            <a:pPr marL="742950" indent="-742950">
              <a:buFontTx/>
              <a:buAutoNum type="arabicPeriod"/>
              <a:defRPr/>
            </a:pPr>
            <a:endParaRPr lang="en-US" altLang="ko-KR" sz="4000" dirty="0"/>
          </a:p>
          <a:p>
            <a:pPr>
              <a:defRPr/>
            </a:pPr>
            <a:r>
              <a:rPr lang="en-US" altLang="ko-KR" sz="4000" dirty="0"/>
              <a:t>2. </a:t>
            </a:r>
            <a:r>
              <a:rPr lang="ko-KR" altLang="en-US" sz="4000" dirty="0"/>
              <a:t>연구의 </a:t>
            </a:r>
            <a:r>
              <a:rPr lang="ko-KR" altLang="en-US" sz="4000" dirty="0" err="1"/>
              <a:t>컨셉에</a:t>
            </a:r>
            <a:r>
              <a:rPr lang="ko-KR" altLang="en-US" sz="4000" dirty="0"/>
              <a:t> 따라 위의 양식 중 연구제목 배경은 수정 가능하지만</a:t>
            </a:r>
            <a:r>
              <a:rPr lang="en-US" altLang="ko-KR" sz="4000" dirty="0"/>
              <a:t>, </a:t>
            </a:r>
            <a:r>
              <a:rPr lang="ko-KR" altLang="en-US" sz="4000" dirty="0"/>
              <a:t>그 외 위 양식의 수정을 금지합니다</a:t>
            </a:r>
            <a:r>
              <a:rPr lang="en-US" altLang="ko-KR" sz="4000" dirty="0"/>
              <a:t>.</a:t>
            </a:r>
          </a:p>
          <a:p>
            <a:pPr>
              <a:defRPr/>
            </a:pPr>
            <a:endParaRPr lang="en-US" altLang="ko-KR" sz="4000" dirty="0"/>
          </a:p>
          <a:p>
            <a:pPr>
              <a:defRPr/>
            </a:pPr>
            <a:r>
              <a:rPr lang="en-US" altLang="ko-KR" sz="4000" b="1" dirty="0"/>
              <a:t>3</a:t>
            </a:r>
            <a:r>
              <a:rPr lang="en-US" altLang="ko-KR" sz="4000" b="1"/>
              <a:t>. </a:t>
            </a:r>
            <a:r>
              <a:rPr lang="ko-KR" altLang="en-US" sz="4000" b="1" dirty="0"/>
              <a:t>위의 양식순서</a:t>
            </a:r>
            <a:r>
              <a:rPr lang="en-US" altLang="ko-KR" sz="4000" b="1" dirty="0"/>
              <a:t>(</a:t>
            </a:r>
            <a:r>
              <a:rPr lang="ko-KR" altLang="en-US" sz="4000" b="1" dirty="0" err="1"/>
              <a:t>풍공학회학술발표회</a:t>
            </a:r>
            <a:r>
              <a:rPr lang="en-US" altLang="ko-KR" sz="4000" b="1" dirty="0"/>
              <a:t>-</a:t>
            </a:r>
            <a:r>
              <a:rPr lang="ko-KR" altLang="en-US" sz="4000" b="1" dirty="0"/>
              <a:t>연구제목</a:t>
            </a:r>
            <a:r>
              <a:rPr lang="en-US" altLang="ko-KR" sz="4000" b="1" dirty="0"/>
              <a:t>-</a:t>
            </a:r>
            <a:r>
              <a:rPr lang="ko-KR" altLang="en-US" sz="4000" b="1" dirty="0"/>
              <a:t>저자정보</a:t>
            </a:r>
            <a:r>
              <a:rPr lang="en-US" altLang="ko-KR" sz="4000" b="1" dirty="0"/>
              <a:t>)</a:t>
            </a:r>
            <a:r>
              <a:rPr lang="ko-KR" altLang="en-US" sz="4000" b="1" dirty="0"/>
              <a:t>는 꼭 지켜주시기 바랍니다</a:t>
            </a:r>
            <a:r>
              <a:rPr lang="en-US" altLang="ko-KR" sz="4000" b="1" dirty="0"/>
              <a:t>.</a:t>
            </a:r>
            <a:r>
              <a:rPr lang="ko-KR" altLang="en-US" sz="4000" b="1" dirty="0"/>
              <a:t> </a:t>
            </a:r>
            <a:endParaRPr lang="en-US" altLang="ko-KR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7837</TotalTime>
  <Words>109</Words>
  <Application>Microsoft Office PowerPoint</Application>
  <PresentationFormat>사용자 지정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WDPL_LDS</dc:creator>
  <cp:lastModifiedBy>USER-01</cp:lastModifiedBy>
  <cp:revision>97</cp:revision>
  <cp:lastPrinted>2019-03-26T06:38:30Z</cp:lastPrinted>
  <dcterms:created xsi:type="dcterms:W3CDTF">2013-06-04T10:20:55Z</dcterms:created>
  <dcterms:modified xsi:type="dcterms:W3CDTF">2025-04-10T06:54:24Z</dcterms:modified>
</cp:coreProperties>
</file>